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98" d="100"/>
          <a:sy n="98" d="100"/>
        </p:scale>
        <p:origin x="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7B193-EEF8-413C-9140-F1FFD3C806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3E0AA2-1535-49FE-9538-FBCFAE0BD7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660F5C-92C8-4398-B6FE-9C97C296C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B8F3-AEE8-4022-9DC1-FFBB474B3828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00A5B5-6069-461D-A2FE-4E2E3BD97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3FC59E-068B-4A99-929D-D6CEE0A70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229C-05F1-4CF1-9BDC-E11200F6D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74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970F5-4B03-4FEB-87BD-2EE1E1385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C52594-0B07-4F70-9F52-BC884E9704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5B418-8869-4D5E-8BA2-731719D92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B8F3-AEE8-4022-9DC1-FFBB474B3828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03049-078B-49F1-9D93-CF5B06928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F8619-75D3-4591-B0FF-124307790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229C-05F1-4CF1-9BDC-E11200F6D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969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840FCF-0433-4DDE-9B61-45021D0A70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199380-2B87-4202-80FE-906D2CD91A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951417-D357-4D5D-9D1C-3CB6651EE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B8F3-AEE8-4022-9DC1-FFBB474B3828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39F85-BC4C-4D57-90E2-19116982B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3B8D75-F9D9-481C-8D9F-6F4E46BD4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229C-05F1-4CF1-9BDC-E11200F6D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945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557F8-8098-41D0-89BC-6ACE43A8F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C5BDE-2BE6-4D96-B472-A8A29C00D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4BDD9B-2EE1-474C-BAD1-B135D187D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B8F3-AEE8-4022-9DC1-FFBB474B3828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F4784-1B25-4BBF-8D02-1B11CAABF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299E7-D60A-4914-9D15-DF29C9261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229C-05F1-4CF1-9BDC-E11200F6D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53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97ACF-B4D8-4818-B109-45F39567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625831-EFE8-46E8-8C78-87E4EBAA1E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63776E-6CAB-4020-9D32-9D9FA1E04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B8F3-AEE8-4022-9DC1-FFBB474B3828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1B8EC6-3CDB-4AEF-81CB-D97392B44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D71C19-3D1C-458E-8E4D-C3A1FA29A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229C-05F1-4CF1-9BDC-E11200F6D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3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9D00C-77C3-4FAB-B7B0-80BF35898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2EC71-F801-4422-A4A0-571D3DCC2F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EF1E2B-80EF-4F0A-B4B2-36119FD7FE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C677FC-CF21-4157-8F29-C7607DBDB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B8F3-AEE8-4022-9DC1-FFBB474B3828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5D2B31-969C-44F8-9444-0C2F3FD5A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91CDCB-7DA7-4994-B4F5-0FBB5C07D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229C-05F1-4CF1-9BDC-E11200F6D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45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D3FDE-E75D-4285-9C11-36D194FE3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3247AA-0069-4E20-8D46-C4A1A01F9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28B0B0-1BCD-400C-9952-771D599A0C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998C0C-FA9D-4E19-A677-BA0F4CF540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8546B8-1EEE-4277-9D1D-A9B5C3418E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3435A7-E494-4334-B1A0-AF3CFF38F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B8F3-AEE8-4022-9DC1-FFBB474B3828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F574A6-940E-406A-A97D-541AF3283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F30A8A-678F-4165-B0C8-02D54A0E4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229C-05F1-4CF1-9BDC-E11200F6D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60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3E2CC-6300-4B3F-861E-24439467D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E510C6-BFFE-476E-A74A-BEE7DFC48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B8F3-AEE8-4022-9DC1-FFBB474B3828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DD212D-C059-45E0-AFA6-8ED940955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F63A97-5611-4AB4-A8B4-83006E5EE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229C-05F1-4CF1-9BDC-E11200F6D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271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5F7818-0B82-40DD-99DB-CEE7EDC71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B8F3-AEE8-4022-9DC1-FFBB474B3828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540A66-A6CA-4FD0-A399-2BD5D126E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CA7BCF-CBD2-46CC-85EA-A8ED7211B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229C-05F1-4CF1-9BDC-E11200F6D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9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3EA07-676D-4B55-A9A2-773145588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754FD-BFA4-41D0-9434-2AAC0F617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E111C-1407-4ED8-864F-E618F6E87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B2A639-F40D-4737-8205-48F77D2A4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B8F3-AEE8-4022-9DC1-FFBB474B3828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D9BA90-ADB6-4B55-870B-F6E1B8B84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191801-8E06-4040-A449-AB3E58FF7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229C-05F1-4CF1-9BDC-E11200F6D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44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033D7-DE6E-4CCE-85CE-E602ADC2A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6483F0-B139-4ED3-A748-04B41B65D6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228318-39DE-4F25-BF62-736B85A491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17240D-7ED2-4FDC-B0E3-D7463A287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B8F3-AEE8-4022-9DC1-FFBB474B3828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58F0A1-D7FA-42CD-B982-3DCACE52E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961487-C432-4FE8-A6DC-5DD83BBFF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229C-05F1-4CF1-9BDC-E11200F6D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54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F68461-61FC-4E4D-9E6F-2E151B49C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486114-D74C-4B19-B57A-017911C3D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178D2-A836-4D6D-BD8D-A023DFEF2A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0B8F3-AEE8-4022-9DC1-FFBB474B3828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4E205A-A449-4BF0-863E-FF8A2F4D78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AA0BF7-D2EA-4BAA-AD62-437E3AD6C4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F229C-05F1-4CF1-9BDC-E11200F6D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97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86D39-5CD2-4A48-8732-FB923D6717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57208"/>
            <a:ext cx="9144000" cy="943583"/>
          </a:xfrm>
        </p:spPr>
        <p:txBody>
          <a:bodyPr/>
          <a:lstStyle/>
          <a:p>
            <a:r>
              <a:rPr lang="en-US" dirty="0"/>
              <a:t>Title of your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85B914-BD59-46E5-A615-D66A02982A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12622"/>
            <a:ext cx="9144000" cy="1674421"/>
          </a:xfrm>
        </p:spPr>
        <p:txBody>
          <a:bodyPr/>
          <a:lstStyle/>
          <a:p>
            <a:r>
              <a:rPr lang="en-US" dirty="0"/>
              <a:t>Presenter’s name</a:t>
            </a:r>
          </a:p>
          <a:p>
            <a:r>
              <a:rPr lang="en-US" dirty="0"/>
              <a:t>Date</a:t>
            </a:r>
          </a:p>
          <a:p>
            <a:r>
              <a:rPr lang="en-US" dirty="0"/>
              <a:t>Website </a:t>
            </a:r>
            <a:r>
              <a:rPr lang="en-US" dirty="0">
                <a:latin typeface="Wingdings" panose="05000000000000000000" pitchFamily="2" charset="2"/>
              </a:rPr>
              <a:t>s</a:t>
            </a:r>
            <a:r>
              <a:rPr lang="en-US" dirty="0"/>
              <a:t> Email </a:t>
            </a:r>
            <a:r>
              <a:rPr lang="en-US" dirty="0">
                <a:latin typeface="Wingdings" panose="05000000000000000000" pitchFamily="2" charset="2"/>
              </a:rPr>
              <a:t>s</a:t>
            </a:r>
            <a:r>
              <a:rPr lang="en-US" dirty="0"/>
              <a:t> Phone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195310-1AF2-48BC-BD45-C21A7CFC23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693" y="505712"/>
            <a:ext cx="8704613" cy="18999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13F3D9-9129-42AC-92B9-041751033343}"/>
              </a:ext>
            </a:extLst>
          </p:cNvPr>
          <p:cNvSpPr txBox="1"/>
          <p:nvPr/>
        </p:nvSpPr>
        <p:spPr>
          <a:xfrm>
            <a:off x="3055916" y="2298700"/>
            <a:ext cx="6080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is pleased to present</a:t>
            </a:r>
          </a:p>
        </p:txBody>
      </p:sp>
    </p:spTree>
    <p:extLst>
      <p:ext uri="{BB962C8B-B14F-4D97-AF65-F5344CB8AC3E}">
        <p14:creationId xmlns:p14="http://schemas.microsoft.com/office/powerpoint/2010/main" val="3851016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86D39-5CD2-4A48-8732-FB923D6717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52929"/>
            <a:ext cx="9144000" cy="953310"/>
          </a:xfrm>
        </p:spPr>
        <p:txBody>
          <a:bodyPr/>
          <a:lstStyle/>
          <a:p>
            <a:r>
              <a:rPr lang="en-US" dirty="0"/>
              <a:t>Title of your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85B914-BD59-46E5-A615-D66A02982A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91136"/>
            <a:ext cx="9144000" cy="2395907"/>
          </a:xfrm>
        </p:spPr>
        <p:txBody>
          <a:bodyPr/>
          <a:lstStyle/>
          <a:p>
            <a:r>
              <a:rPr lang="en-US" dirty="0"/>
              <a:t>Presenter’s name</a:t>
            </a:r>
          </a:p>
          <a:p>
            <a:r>
              <a:rPr lang="en-US" dirty="0"/>
              <a:t>Date</a:t>
            </a:r>
          </a:p>
          <a:p>
            <a:r>
              <a:rPr lang="en-US" dirty="0"/>
              <a:t>Website </a:t>
            </a:r>
            <a:r>
              <a:rPr lang="en-US" dirty="0">
                <a:latin typeface="Wingdings" panose="05000000000000000000" pitchFamily="2" charset="2"/>
              </a:rPr>
              <a:t>s</a:t>
            </a:r>
            <a:r>
              <a:rPr lang="en-US" dirty="0"/>
              <a:t> Email </a:t>
            </a:r>
            <a:r>
              <a:rPr lang="en-US" dirty="0">
                <a:latin typeface="Wingdings" panose="05000000000000000000" pitchFamily="2" charset="2"/>
              </a:rPr>
              <a:t>s</a:t>
            </a:r>
            <a:r>
              <a:rPr lang="en-US" dirty="0"/>
              <a:t> Phone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195310-1AF2-48BC-BD45-C21A7CFC23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693" y="505712"/>
            <a:ext cx="8704613" cy="18999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13F3D9-9129-42AC-92B9-041751033343}"/>
              </a:ext>
            </a:extLst>
          </p:cNvPr>
          <p:cNvSpPr txBox="1"/>
          <p:nvPr/>
        </p:nvSpPr>
        <p:spPr>
          <a:xfrm>
            <a:off x="3055916" y="2298700"/>
            <a:ext cx="6080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Thank you for attending!</a:t>
            </a:r>
          </a:p>
        </p:txBody>
      </p:sp>
    </p:spTree>
    <p:extLst>
      <p:ext uri="{BB962C8B-B14F-4D97-AF65-F5344CB8AC3E}">
        <p14:creationId xmlns:p14="http://schemas.microsoft.com/office/powerpoint/2010/main" val="1156339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33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Title of your presentation</vt:lpstr>
      <vt:lpstr>Title of your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your presentation</dc:title>
  <dc:creator>Laura</dc:creator>
  <cp:lastModifiedBy>Laura</cp:lastModifiedBy>
  <cp:revision>3</cp:revision>
  <dcterms:created xsi:type="dcterms:W3CDTF">2019-03-11T06:05:40Z</dcterms:created>
  <dcterms:modified xsi:type="dcterms:W3CDTF">2019-03-11T06:12:34Z</dcterms:modified>
</cp:coreProperties>
</file>